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150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m 15" descr="Uma imagem contendo camisa&#10;&#10;Descrição gerada automaticamente">
            <a:extLst>
              <a:ext uri="{FF2B5EF4-FFF2-40B4-BE49-F238E27FC236}">
                <a16:creationId xmlns:a16="http://schemas.microsoft.com/office/drawing/2014/main" id="{B41FFA53-8A2D-4EE0-B15A-69345C5FB38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"/>
            <a:ext cx="12192000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567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m 7" descr="Uma imagem contendo texto&#10;&#10;Descrição gerada automaticamente">
            <a:extLst>
              <a:ext uri="{FF2B5EF4-FFF2-40B4-BE49-F238E27FC236}">
                <a16:creationId xmlns:a16="http://schemas.microsoft.com/office/drawing/2014/main" id="{6A2B4669-2947-4802-8CFC-AE98BD639C2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71"/>
            <a:ext cx="12192000" cy="6855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332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m 9">
            <a:extLst>
              <a:ext uri="{FF2B5EF4-FFF2-40B4-BE49-F238E27FC236}">
                <a16:creationId xmlns:a16="http://schemas.microsoft.com/office/drawing/2014/main" id="{B708D3E4-3AAA-4770-B4C2-5E8C31FBF6E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71"/>
            <a:ext cx="12192000" cy="6855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95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5087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8" r:id="rId2"/>
    <p:sldLayoutId id="214748365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cursos.fabriciolima.net/" TargetMode="Externa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github.com/dirceuresende" TargetMode="Externa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63059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22595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04C41BD3-A986-4109-BD7D-1ED7D348DA1E}"/>
              </a:ext>
            </a:extLst>
          </p:cNvPr>
          <p:cNvSpPr txBox="1"/>
          <p:nvPr/>
        </p:nvSpPr>
        <p:spPr>
          <a:xfrm>
            <a:off x="299357" y="1034142"/>
            <a:ext cx="1159328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/>
              <a:t>SOBRE O PALESTRANTE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pt-BR" sz="3200" b="1" dirty="0"/>
          </a:p>
        </p:txBody>
      </p:sp>
      <p:sp>
        <p:nvSpPr>
          <p:cNvPr id="3" name="Espaço Reservado para Conteúdo 3">
            <a:extLst>
              <a:ext uri="{FF2B5EF4-FFF2-40B4-BE49-F238E27FC236}">
                <a16:creationId xmlns:a16="http://schemas.microsoft.com/office/drawing/2014/main" id="{E887D324-7BAC-4CA3-805A-E761EACFFA56}"/>
              </a:ext>
            </a:extLst>
          </p:cNvPr>
          <p:cNvSpPr txBox="1">
            <a:spLocks/>
          </p:cNvSpPr>
          <p:nvPr/>
        </p:nvSpPr>
        <p:spPr>
          <a:xfrm>
            <a:off x="299357" y="2151944"/>
            <a:ext cx="8229600" cy="33051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t-BR" sz="2400" dirty="0">
                <a:solidFill>
                  <a:schemeClr val="tx1"/>
                </a:solidFill>
                <a:latin typeface="Trebuchet MS" panose="020B0603020202020204" pitchFamily="34" charset="0"/>
              </a:rPr>
              <a:t>Dirceu Resende</a:t>
            </a:r>
            <a:br>
              <a:rPr lang="pt-BR" sz="2400" dirty="0">
                <a:solidFill>
                  <a:schemeClr val="tx1"/>
                </a:solidFill>
                <a:latin typeface="Trebuchet MS" panose="020B0603020202020204" pitchFamily="34" charset="0"/>
              </a:rPr>
            </a:br>
            <a:endParaRPr lang="pt-BR" sz="2400" dirty="0">
              <a:solidFill>
                <a:schemeClr val="tx1"/>
              </a:solidFill>
              <a:latin typeface="Trebuchet MS" panose="020B0603020202020204" pitchFamily="34" charset="0"/>
            </a:endParaRPr>
          </a:p>
        </p:txBody>
      </p:sp>
      <p:sp>
        <p:nvSpPr>
          <p:cNvPr id="4" name="Espaço Reservado para Conteúdo 2">
            <a:extLst>
              <a:ext uri="{FF2B5EF4-FFF2-40B4-BE49-F238E27FC236}">
                <a16:creationId xmlns:a16="http://schemas.microsoft.com/office/drawing/2014/main" id="{C890E986-5D12-4631-915A-14611864EC1A}"/>
              </a:ext>
            </a:extLst>
          </p:cNvPr>
          <p:cNvSpPr txBox="1">
            <a:spLocks/>
          </p:cNvSpPr>
          <p:nvPr/>
        </p:nvSpPr>
        <p:spPr>
          <a:xfrm>
            <a:off x="2854708" y="2168846"/>
            <a:ext cx="9337291" cy="473269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00000"/>
              </a:lnSpc>
            </a:pPr>
            <a:r>
              <a:rPr lang="pt-BR" sz="2400" dirty="0"/>
              <a:t>Consultor SQL Server e BI Team </a:t>
            </a:r>
            <a:r>
              <a:rPr lang="pt-BR" sz="2400" dirty="0" err="1"/>
              <a:t>Leader</a:t>
            </a:r>
            <a:r>
              <a:rPr lang="pt-BR" sz="2400" dirty="0"/>
              <a:t> no #TeamFabricioLima</a:t>
            </a:r>
          </a:p>
          <a:p>
            <a:pPr marL="285750" indent="-285750">
              <a:lnSpc>
                <a:spcPct val="100000"/>
              </a:lnSpc>
            </a:pPr>
            <a:r>
              <a:rPr lang="pt-BR" sz="2400" dirty="0"/>
              <a:t>Instrutor de Power BI no Planilheiros</a:t>
            </a:r>
          </a:p>
          <a:p>
            <a:pPr marL="285750" indent="-285750">
              <a:lnSpc>
                <a:spcPct val="100000"/>
              </a:lnSpc>
            </a:pPr>
            <a:r>
              <a:rPr lang="pt-BR" sz="2400" dirty="0"/>
              <a:t>Instrutor do </a:t>
            </a:r>
            <a:r>
              <a:rPr lang="pt-BR" sz="2400" b="1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cursos.fabriciolima.net</a:t>
            </a:r>
            <a:endParaRPr lang="pt-BR" sz="2400" b="1" dirty="0"/>
          </a:p>
          <a:p>
            <a:pPr marL="285750" indent="-285750">
              <a:lnSpc>
                <a:spcPct val="100000"/>
              </a:lnSpc>
            </a:pPr>
            <a:r>
              <a:rPr lang="pt-BR" sz="2400" dirty="0"/>
              <a:t>Autor do </a:t>
            </a:r>
            <a:r>
              <a:rPr lang="pt-BR" sz="2400" b="1" u="sng" dirty="0"/>
              <a:t>dirceuresende.com</a:t>
            </a:r>
            <a:endParaRPr lang="pt-BR" sz="2400" u="sng" dirty="0"/>
          </a:p>
          <a:p>
            <a:pPr marL="285750" indent="-285750">
              <a:lnSpc>
                <a:spcPct val="100000"/>
              </a:lnSpc>
            </a:pPr>
            <a:r>
              <a:rPr lang="pt-BR" sz="2400" dirty="0"/>
              <a:t>Microsoft MVP Data Platform</a:t>
            </a:r>
          </a:p>
          <a:p>
            <a:pPr marL="285750" indent="-285750">
              <a:lnSpc>
                <a:spcPct val="100000"/>
              </a:lnSpc>
            </a:pPr>
            <a:r>
              <a:rPr lang="pt-BR" sz="2400" dirty="0"/>
              <a:t>Microsoft MCP, MTA, MCSA, MCT e MCSE</a:t>
            </a:r>
          </a:p>
          <a:p>
            <a:pPr marL="285750" indent="-285750">
              <a:lnSpc>
                <a:spcPct val="100000"/>
              </a:lnSpc>
            </a:pPr>
            <a:r>
              <a:rPr lang="pt-BR" sz="2400" dirty="0"/>
              <a:t>Organizador do PASS Local </a:t>
            </a:r>
            <a:r>
              <a:rPr lang="pt-BR" sz="2400" dirty="0" err="1"/>
              <a:t>Group</a:t>
            </a:r>
            <a:r>
              <a:rPr lang="pt-BR" sz="2400" dirty="0"/>
              <a:t> SQL Server ES</a:t>
            </a:r>
          </a:p>
          <a:p>
            <a:pPr marL="285750" indent="-285750">
              <a:lnSpc>
                <a:spcPct val="100000"/>
              </a:lnSpc>
            </a:pPr>
            <a:r>
              <a:rPr lang="pt-BR" sz="2400" dirty="0"/>
              <a:t>Escritor do </a:t>
            </a:r>
            <a:r>
              <a:rPr lang="pt-BR" sz="2400" dirty="0" err="1"/>
              <a:t>iMasters</a:t>
            </a:r>
            <a:endParaRPr lang="pt-BR" sz="500" dirty="0"/>
          </a:p>
        </p:txBody>
      </p:sp>
      <p:grpSp>
        <p:nvGrpSpPr>
          <p:cNvPr id="5" name="Agrupar 4">
            <a:extLst>
              <a:ext uri="{FF2B5EF4-FFF2-40B4-BE49-F238E27FC236}">
                <a16:creationId xmlns:a16="http://schemas.microsoft.com/office/drawing/2014/main" id="{B19AE0A5-73B9-44F1-8799-EBEE07A0D19F}"/>
              </a:ext>
            </a:extLst>
          </p:cNvPr>
          <p:cNvGrpSpPr/>
          <p:nvPr/>
        </p:nvGrpSpPr>
        <p:grpSpPr>
          <a:xfrm>
            <a:off x="431388" y="2687185"/>
            <a:ext cx="2012665" cy="2556882"/>
            <a:chOff x="509075" y="3293768"/>
            <a:chExt cx="2012665" cy="2556882"/>
          </a:xfrm>
        </p:grpSpPr>
        <p:pic>
          <p:nvPicPr>
            <p:cNvPr id="6" name="Picture 2" descr="Resultado de imagem para dirceu resende">
              <a:extLst>
                <a:ext uri="{FF2B5EF4-FFF2-40B4-BE49-F238E27FC236}">
                  <a16:creationId xmlns:a16="http://schemas.microsoft.com/office/drawing/2014/main" id="{105A46BD-CAF3-4D5A-84A3-B4D1515071B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9075" y="3293768"/>
              <a:ext cx="2012665" cy="20126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Imagem 6">
              <a:extLst>
                <a:ext uri="{FF2B5EF4-FFF2-40B4-BE49-F238E27FC236}">
                  <a16:creationId xmlns:a16="http://schemas.microsoft.com/office/drawing/2014/main" id="{F4C1F69D-6698-4D67-92AA-C1567FEEB71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9075" y="5306433"/>
              <a:ext cx="2012665" cy="544217"/>
            </a:xfrm>
            <a:prstGeom prst="rect">
              <a:avLst/>
            </a:prstGeom>
          </p:spPr>
        </p:pic>
      </p:grpSp>
      <p:sp>
        <p:nvSpPr>
          <p:cNvPr id="9" name="Espaço Reservado para Conteúdo 2">
            <a:extLst>
              <a:ext uri="{FF2B5EF4-FFF2-40B4-BE49-F238E27FC236}">
                <a16:creationId xmlns:a16="http://schemas.microsoft.com/office/drawing/2014/main" id="{C280D16D-0CC7-4A71-B208-07D968E32956}"/>
              </a:ext>
            </a:extLst>
          </p:cNvPr>
          <p:cNvSpPr txBox="1">
            <a:spLocks/>
          </p:cNvSpPr>
          <p:nvPr/>
        </p:nvSpPr>
        <p:spPr>
          <a:xfrm>
            <a:off x="6344266" y="494121"/>
            <a:ext cx="6998616" cy="108004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pt-BR" sz="2000" dirty="0" err="1"/>
              <a:t>Telegram</a:t>
            </a:r>
            <a:r>
              <a:rPr lang="pt-BR" sz="2000" dirty="0"/>
              <a:t>: @</a:t>
            </a:r>
            <a:r>
              <a:rPr lang="pt-BR" sz="2000" dirty="0" err="1"/>
              <a:t>dirceuresende</a:t>
            </a:r>
            <a:r>
              <a:rPr lang="pt-BR" sz="2000" dirty="0"/>
              <a:t>      Skype: @</a:t>
            </a:r>
            <a:r>
              <a:rPr lang="pt-BR" sz="2000" dirty="0" err="1"/>
              <a:t>dirceuresende</a:t>
            </a:r>
            <a:endParaRPr lang="pt-BR" sz="2000" dirty="0"/>
          </a:p>
          <a:p>
            <a:pPr marL="0" indent="0">
              <a:lnSpc>
                <a:spcPct val="100000"/>
              </a:lnSpc>
              <a:buNone/>
            </a:pPr>
            <a:r>
              <a:rPr lang="pt-BR" sz="2000" dirty="0"/>
              <a:t>LinkedIn: /in/</a:t>
            </a:r>
            <a:r>
              <a:rPr lang="pt-BR" sz="2000" dirty="0" err="1"/>
              <a:t>dirceuresende</a:t>
            </a:r>
            <a:r>
              <a:rPr lang="pt-BR" sz="2000" dirty="0"/>
              <a:t>    </a:t>
            </a:r>
            <a:r>
              <a:rPr lang="pt-BR" sz="2000" dirty="0" err="1"/>
              <a:t>Github</a:t>
            </a:r>
            <a:r>
              <a:rPr lang="pt-BR" sz="2000" dirty="0"/>
              <a:t>: </a:t>
            </a:r>
            <a:r>
              <a:rPr lang="pt-BR" sz="2000" dirty="0" err="1"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dirceuresende</a:t>
            </a:r>
            <a:endParaRPr lang="pt-BR" sz="20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285750" indent="-285750">
              <a:lnSpc>
                <a:spcPct val="150000"/>
              </a:lnSpc>
            </a:pPr>
            <a:endParaRPr lang="pt-BR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9875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04C41BD3-A986-4109-BD7D-1ED7D348DA1E}"/>
              </a:ext>
            </a:extLst>
          </p:cNvPr>
          <p:cNvSpPr txBox="1"/>
          <p:nvPr/>
        </p:nvSpPr>
        <p:spPr>
          <a:xfrm>
            <a:off x="299357" y="1034142"/>
            <a:ext cx="1159328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/>
              <a:t>AGENDA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pt-BR" sz="3200" b="1" dirty="0"/>
          </a:p>
        </p:txBody>
      </p:sp>
      <p:sp>
        <p:nvSpPr>
          <p:cNvPr id="9" name="Espaço Reservado para Conteúdo 2">
            <a:extLst>
              <a:ext uri="{FF2B5EF4-FFF2-40B4-BE49-F238E27FC236}">
                <a16:creationId xmlns:a16="http://schemas.microsoft.com/office/drawing/2014/main" id="{F13374ED-D975-44C5-A2A6-892DB3BA6837}"/>
              </a:ext>
            </a:extLst>
          </p:cNvPr>
          <p:cNvSpPr txBox="1">
            <a:spLocks/>
          </p:cNvSpPr>
          <p:nvPr/>
        </p:nvSpPr>
        <p:spPr>
          <a:xfrm>
            <a:off x="380987" y="1742605"/>
            <a:ext cx="11430026" cy="4448407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110000"/>
              </a:lnSpc>
            </a:pPr>
            <a:r>
              <a:rPr lang="pt-BR" sz="3600" dirty="0"/>
              <a:t>Trabalhando com arquivos no SQL Server</a:t>
            </a:r>
          </a:p>
          <a:p>
            <a:pPr marL="285750" indent="-285750">
              <a:lnSpc>
                <a:spcPct val="110000"/>
              </a:lnSpc>
            </a:pPr>
            <a:r>
              <a:rPr lang="pt-BR" sz="3600" dirty="0"/>
              <a:t>Importando e exportando arquivo de texto (e CSV)</a:t>
            </a:r>
          </a:p>
          <a:p>
            <a:pPr marL="285750" indent="-285750">
              <a:lnSpc>
                <a:spcPct val="110000"/>
              </a:lnSpc>
            </a:pPr>
            <a:r>
              <a:rPr lang="pt-BR" sz="3600" dirty="0"/>
              <a:t>Importando e exportando arquivos do Excel</a:t>
            </a:r>
          </a:p>
          <a:p>
            <a:pPr marL="285750" indent="-285750">
              <a:lnSpc>
                <a:spcPct val="110000"/>
              </a:lnSpc>
            </a:pPr>
            <a:r>
              <a:rPr lang="pt-BR" sz="3600" dirty="0"/>
              <a:t>Consumindo </a:t>
            </a:r>
            <a:r>
              <a:rPr lang="pt-BR" sz="3600" dirty="0" err="1"/>
              <a:t>API’s</a:t>
            </a:r>
            <a:endParaRPr lang="pt-BR" sz="3600" dirty="0"/>
          </a:p>
          <a:p>
            <a:pPr marL="285750" indent="-285750">
              <a:lnSpc>
                <a:spcPct val="110000"/>
              </a:lnSpc>
            </a:pPr>
            <a:r>
              <a:rPr lang="pt-BR" sz="3600" dirty="0" err="1"/>
              <a:t>Webscraping</a:t>
            </a:r>
            <a:endParaRPr lang="pt-BR" sz="3600" dirty="0"/>
          </a:p>
          <a:p>
            <a:pPr marL="285750" indent="-285750">
              <a:lnSpc>
                <a:spcPct val="110000"/>
              </a:lnSpc>
            </a:pPr>
            <a:r>
              <a:rPr lang="pt-BR" sz="3600" dirty="0"/>
              <a:t>Tratamento de arquivos XML e JSON</a:t>
            </a:r>
          </a:p>
          <a:p>
            <a:pPr marL="285750" indent="-285750">
              <a:lnSpc>
                <a:spcPct val="110000"/>
              </a:lnSpc>
            </a:pPr>
            <a:r>
              <a:rPr lang="pt-BR" sz="3600" dirty="0"/>
              <a:t>SQLCLR</a:t>
            </a:r>
          </a:p>
          <a:p>
            <a:pPr marL="0" indent="0">
              <a:lnSpc>
                <a:spcPct val="150000"/>
              </a:lnSpc>
              <a:buNone/>
            </a:pPr>
            <a:endParaRPr lang="pt-BR" sz="2000" dirty="0"/>
          </a:p>
        </p:txBody>
      </p:sp>
    </p:spTree>
    <p:extLst>
      <p:ext uri="{BB962C8B-B14F-4D97-AF65-F5344CB8AC3E}">
        <p14:creationId xmlns:p14="http://schemas.microsoft.com/office/powerpoint/2010/main" val="14285652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>
            <a:extLst>
              <a:ext uri="{FF2B5EF4-FFF2-40B4-BE49-F238E27FC236}">
                <a16:creationId xmlns:a16="http://schemas.microsoft.com/office/drawing/2014/main" id="{04C41BD3-A986-4109-BD7D-1ED7D348DA1E}"/>
              </a:ext>
            </a:extLst>
          </p:cNvPr>
          <p:cNvSpPr txBox="1"/>
          <p:nvPr/>
        </p:nvSpPr>
        <p:spPr>
          <a:xfrm>
            <a:off x="299357" y="1034142"/>
            <a:ext cx="1159328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b="1" dirty="0"/>
              <a:t>HANDSON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endParaRPr lang="pt-BR" sz="3200" b="1" dirty="0"/>
          </a:p>
        </p:txBody>
      </p:sp>
      <p:pic>
        <p:nvPicPr>
          <p:cNvPr id="4" name="Picture 2" descr="Resultado de imagem para mãos na massa">
            <a:extLst>
              <a:ext uri="{FF2B5EF4-FFF2-40B4-BE49-F238E27FC236}">
                <a16:creationId xmlns:a16="http://schemas.microsoft.com/office/drawing/2014/main" id="{B8A0916E-82CF-4E6D-81AC-321C41CE26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0" y="1994808"/>
            <a:ext cx="5715000" cy="382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196493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110</Words>
  <Application>Microsoft Office PowerPoint</Application>
  <PresentationFormat>Widescreen</PresentationFormat>
  <Paragraphs>21</Paragraphs>
  <Slides>5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5</vt:i4>
      </vt:variant>
    </vt:vector>
  </HeadingPairs>
  <TitlesOfParts>
    <vt:vector size="9" baseType="lpstr">
      <vt:lpstr>Arial</vt:lpstr>
      <vt:lpstr>Calibri</vt:lpstr>
      <vt:lpstr>Trebuchet MS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Augusto Mello</dc:creator>
  <cp:lastModifiedBy>Dirceu Resende</cp:lastModifiedBy>
  <cp:revision>8</cp:revision>
  <dcterms:created xsi:type="dcterms:W3CDTF">2019-11-21T02:59:54Z</dcterms:created>
  <dcterms:modified xsi:type="dcterms:W3CDTF">2019-12-05T03:26:19Z</dcterms:modified>
</cp:coreProperties>
</file>